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85" r:id="rId3"/>
    <p:sldId id="282" r:id="rId4"/>
    <p:sldId id="283" r:id="rId5"/>
    <p:sldId id="284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978A8-C48C-664C-ABB0-D7F146F36FA5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C4B3F-65FC-744B-88A7-51E4C1D7A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6/3/21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2285E-8811-4E3A-B0B0-6584BDABAE4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8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C8C3-9201-8B7A-EB39-46CAF288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88DA9-DFA4-3967-556E-C01746F09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C44B1-93F5-398F-2888-ECD88F1D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95F31-5C56-02FB-D26B-121CC9ABC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D1E31-ECE7-4811-F4CA-16252854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37F9-55A7-2EAA-2CC7-5A10EE742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7C9FC-1DF0-ADDD-BE19-EA39A7A2E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BADF6-5C72-834A-849C-643E82E5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F59C2-1ACC-9EA8-537B-02042ECD6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B4E5-4EB2-481C-3C5C-D1E7BD90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4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1F8CB0-277B-6876-8736-E24C5CEEC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AA574-E1B7-F15F-0C8B-C3A3833CF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FE65-C01B-067F-1F9E-A91C86A5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A6C65-AABF-9586-E22E-85CCF36A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2CD4E-E586-162E-8AC3-1C8F4EB8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08BF-8C36-ECD6-192A-8E882FCE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F11FA-3B5F-2A04-8A1C-DB68A714B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44488-B7E6-5E49-5393-8ADB0807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FDDDB-1BF0-E9C4-76E7-23DFB4A3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0E2E9-3DE7-0036-701E-79E3B69D1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8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7D37-5C38-DB95-5496-6973C14D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0A07A-99FD-DD79-DE9C-C1C50FD6D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27893-19E2-F637-22F1-3F2F5AD8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3AEB0-6746-5FC1-078E-FE4A9266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D81E4-A4A3-E1BE-26CD-1CF102F3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9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0022-53F2-FE5D-2A08-650B54F4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38BD9-6AB7-072E-F0B2-A157D278A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28DC4-AFBA-7B11-32B8-80CA83543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FC198-4817-4494-6118-D955E5B6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1A65C-B99D-57E3-543E-EB822D60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03E3D-1CF8-4F1D-BC98-287565EB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4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C7E8A-4BBF-5574-3D1D-E8CC4FE3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D03AA-E723-AE1C-559D-0BF858FFF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2F51D-7F58-FBE7-B0EB-2A46BA092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E25BF-9258-561A-87FE-C4A1E7671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B2F9C8-79AE-A7D9-2B85-42BE99040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85153C-C48B-4560-D106-971E90F8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85C09-467D-AA0D-F150-89E1E706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C803A-38D8-7242-EA95-BEFB9543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5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436BB-3689-397B-9831-D28E9E58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042F78-3C73-7E59-AD5B-13261D60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620B4-E56D-97DC-8527-F160CDE9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B1D56F-EF50-419B-5D6A-1222C682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3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D6340-18F4-957F-0C86-09D608A52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D6C624-7FAA-38BE-B672-388C67BF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59500-090D-E13A-F615-5FE94FA9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6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3FE9-FAD5-C334-0C24-6B11AE91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FEAC-6F35-3675-3063-E67B36E7A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93950-0BD9-E254-62DF-F40C2BEAB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46660-739E-EA16-68A8-83208A23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48221-5BEE-CBE5-80EE-D358CE4B6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4C6239-9391-36A9-BA0F-16AECEA0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5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4313A-BC88-203A-B71A-08B2BD732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70BCA4-AF8B-11E9-2057-4CB6FB8EE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1EEBA-20B5-3210-3A4B-C833D9261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427EF-C736-28E3-4D60-6E1A50B8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2F7D3-2716-71B6-C3E6-83AD17D5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3FB7D-0264-C46A-CCB9-8A67A1FC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0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357B8-F01C-2992-B9EE-65AD4EC2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A4FE9-A62F-C8A4-4D37-C9F6B93E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5B6AB-12C3-B899-A861-89292F914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993532-A553-164D-A03C-280C10F77679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05824-6F36-3D90-B4AB-6EF35220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BC72-3CD4-6C88-678C-5C10F9AC8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77F4C9-97C6-5348-837F-0AF384AF7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2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XWSapjMqO8?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PFE@SFFCFoundation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0D5FD-4E1A-5347-B428-42884AD32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532" y="2297247"/>
            <a:ext cx="4036334" cy="2387600"/>
          </a:xfrm>
        </p:spPr>
        <p:txBody>
          <a:bodyPr anchor="t">
            <a:normAutofit/>
          </a:bodyPr>
          <a:lstStyle/>
          <a:p>
            <a:r>
              <a:rPr lang="en-US" sz="3000" dirty="0"/>
              <a:t>Mentor Welcome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(Grades 9-12)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2024-2025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E29DFD1-0B9D-4163-8570-F4A7D83034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68"/>
          <a:stretch/>
        </p:blipFill>
        <p:spPr>
          <a:xfrm>
            <a:off x="5922492" y="666728"/>
            <a:ext cx="5536001" cy="546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5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8DAE4-2116-BF45-E3B8-7098F26D8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/>
              <a:t>PFE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D23AA-7F01-4940-AD66-05ACAF8C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 dirty="0"/>
              <a:t>Ease isolation and loneliness for both mentor and student.</a:t>
            </a:r>
          </a:p>
          <a:p>
            <a:endParaRPr lang="en-US" sz="2000" dirty="0"/>
          </a:p>
          <a:p>
            <a:r>
              <a:rPr lang="en-US" sz="2000" dirty="0"/>
              <a:t>Create intergenerational relationships  for mentors and students to experience the blessing of service.</a:t>
            </a:r>
          </a:p>
          <a:p>
            <a:endParaRPr lang="en-US" sz="2000" dirty="0"/>
          </a:p>
          <a:p>
            <a:r>
              <a:rPr lang="en-US" sz="2000" dirty="0"/>
              <a:t>Support Adventist Education by awarding tuition scholarships.</a:t>
            </a:r>
          </a:p>
          <a:p>
            <a:endParaRPr lang="en-US" sz="2000" dirty="0"/>
          </a:p>
        </p:txBody>
      </p:sp>
      <p:pic>
        <p:nvPicPr>
          <p:cNvPr id="5" name="Online Media 4" descr="PFE Legacy Story">
            <a:hlinkClick r:id="" action="ppaction://media"/>
            <a:extLst>
              <a:ext uri="{FF2B5EF4-FFF2-40B4-BE49-F238E27FC236}">
                <a16:creationId xmlns:a16="http://schemas.microsoft.com/office/drawing/2014/main" id="{84A610EA-62D7-F909-F332-CBCF27AA4C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00986" y="2155825"/>
            <a:ext cx="4506814" cy="254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8646A-5227-77DA-DAA9-623ED4F49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600"/>
              <a:t>Blessings of Being a Mentor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06F9-855D-D25A-B002-CF8F7EE16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Relationship building with your mentee.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latin typeface="Helvetica" pitchFamily="2" charset="0"/>
              <a:ea typeface="Goudy Old Style" panose="02020502050305020303" pitchFamily="18" charset="77"/>
              <a:cs typeface="Ayuthaya" pitchFamily="2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Strengthening </a:t>
            </a:r>
            <a:r>
              <a:rPr lang="en-US" sz="2000" dirty="0">
                <a:effectLst/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your community by mentoring a young person.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Helvetica" pitchFamily="2" charset="0"/>
              <a:ea typeface="Goudy Old Style" panose="02020502050305020303" pitchFamily="18" charset="77"/>
              <a:cs typeface="Ayuthaya" pitchFamily="2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Helvetica" pitchFamily="2" charset="0"/>
                <a:ea typeface="Goudy Old Style" panose="02020502050305020303" pitchFamily="18" charset="77"/>
                <a:cs typeface="Ayuthaya" pitchFamily="2" charset="-34"/>
              </a:rPr>
              <a:t>Helping a student earn PFE scholarship.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50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086DD1-93AF-F037-8B6B-2E9A40B4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Mentor’s Commitment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D4D52D0-FB98-C5E3-1348-BFD1DD8641E2}"/>
              </a:ext>
            </a:extLst>
          </p:cNvPr>
          <p:cNvSpPr txBox="1"/>
          <p:nvPr/>
        </p:nvSpPr>
        <p:spPr>
          <a:xfrm>
            <a:off x="5656218" y="1463039"/>
            <a:ext cx="5542387" cy="43004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Commit to 2 hours per week for 14 weeks each term.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Engaging in conversation and activities with your mentee.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Provide a safe environment for your mentee.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Monthly check-ins with your PFE Coordinator. (communicate sooner if concerns arise)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Complete Mentor Survey</a:t>
            </a:r>
          </a:p>
          <a:p>
            <a:pPr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marL="28575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498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0EB506-24A7-A7B8-666A-68968928E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313" y="473829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4600" dirty="0"/>
              <a:t>How do I spend my 2 hours every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7679-32FC-08A1-0184-AA661D5C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152" y="2171613"/>
            <a:ext cx="9849751" cy="4111581"/>
          </a:xfrm>
        </p:spPr>
        <p:txBody>
          <a:bodyPr anchor="ctr">
            <a:normAutofit lnSpcReduction="10000"/>
          </a:bodyPr>
          <a:lstStyle/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mentee will complete an online reflection form during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visit.</a:t>
            </a:r>
          </a:p>
          <a:p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Visits can involve acts of service and/or visiting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Conversation between you and mentee should be a part of every visit to build relationship</a:t>
            </a:r>
          </a:p>
          <a:p>
            <a:pPr lvl="1"/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must be present during all visits</a:t>
            </a:r>
          </a:p>
          <a:p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and your mentee’s parent decide if parents should be at visits</a:t>
            </a:r>
          </a:p>
          <a:p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Parents are responsible for transportation of mentee to your home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5153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C260F-963E-BF93-54D4-43893382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Thank You </a:t>
            </a:r>
            <a:br>
              <a:rPr lang="en-US" sz="4000" dirty="0"/>
            </a:br>
            <a:br>
              <a:rPr lang="en-US" sz="4000" dirty="0"/>
            </a:br>
            <a:r>
              <a:rPr lang="en-US" sz="3600" dirty="0"/>
              <a:t>for being a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PFE Mentor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0917-931B-1B5B-26E9-DEAE472B4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We appreciate your personal investment of time and energy into the lives of future generations.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Please share your thoughts and experiences with us: </a:t>
            </a:r>
            <a:r>
              <a:rPr lang="en-US" sz="2400" dirty="0">
                <a:hlinkClick r:id="rId2"/>
              </a:rPr>
              <a:t>PFE@SFFCFoundation.org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59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239</Words>
  <Application>Microsoft Macintosh PowerPoint</Application>
  <PresentationFormat>Widescreen</PresentationFormat>
  <Paragraphs>41</Paragraphs>
  <Slides>6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Helvetica</vt:lpstr>
      <vt:lpstr>Office Theme</vt:lpstr>
      <vt:lpstr>Mentor Welcome  (Grades 9-12)  2024-2025</vt:lpstr>
      <vt:lpstr>PFE Goals</vt:lpstr>
      <vt:lpstr>Blessings of Being a Mentor</vt:lpstr>
      <vt:lpstr>Mentor’s Commitment</vt:lpstr>
      <vt:lpstr>How do I spend my 2 hours every week?</vt:lpstr>
      <vt:lpstr>Thank You   for being a  PFE Mentor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Jackie Downs</dc:creator>
  <cp:lastModifiedBy>Jackie Downs</cp:lastModifiedBy>
  <cp:revision>3</cp:revision>
  <dcterms:created xsi:type="dcterms:W3CDTF">2024-06-27T14:43:59Z</dcterms:created>
  <dcterms:modified xsi:type="dcterms:W3CDTF">2024-06-27T15:37:33Z</dcterms:modified>
</cp:coreProperties>
</file>